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98" r:id="rId5"/>
    <p:sldId id="297" r:id="rId6"/>
    <p:sldId id="283" r:id="rId7"/>
    <p:sldId id="280" r:id="rId8"/>
    <p:sldId id="292" r:id="rId9"/>
    <p:sldId id="293" r:id="rId10"/>
    <p:sldId id="310" r:id="rId11"/>
    <p:sldId id="300" r:id="rId12"/>
    <p:sldId id="294" r:id="rId13"/>
    <p:sldId id="295" r:id="rId14"/>
    <p:sldId id="285" r:id="rId15"/>
    <p:sldId id="301" r:id="rId16"/>
    <p:sldId id="303" r:id="rId17"/>
    <p:sldId id="302" r:id="rId18"/>
    <p:sldId id="309" r:id="rId19"/>
    <p:sldId id="305" r:id="rId20"/>
    <p:sldId id="308" r:id="rId21"/>
    <p:sldId id="306" r:id="rId22"/>
    <p:sldId id="296" r:id="rId23"/>
    <p:sldId id="31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DFB"/>
    <a:srgbClr val="D2C5F7"/>
    <a:srgbClr val="D2B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2" autoAdjust="0"/>
  </p:normalViewPr>
  <p:slideViewPr>
    <p:cSldViewPr snapToGrid="0">
      <p:cViewPr varScale="1">
        <p:scale>
          <a:sx n="103" d="100"/>
          <a:sy n="103" d="100"/>
        </p:scale>
        <p:origin x="192" y="360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Gross 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strRef>
              <c:f>Sheet1!$A$2:$A$6</c:f>
              <c:strCache>
                <c:ptCount val="5"/>
                <c:pt idx="0">
                  <c:v>20YY</c:v>
                </c:pt>
                <c:pt idx="1">
                  <c:v>20YY</c:v>
                </c:pt>
                <c:pt idx="2">
                  <c:v>20YY</c:v>
                </c:pt>
                <c:pt idx="3">
                  <c:v>20YY</c:v>
                </c:pt>
                <c:pt idx="4">
                  <c:v>20YY</c:v>
                </c:pt>
              </c:strCache>
            </c:strRef>
          </c:cat>
          <c:val>
            <c:numRef>
              <c:f>Sheet1!$B$2:$B$6</c:f>
              <c:numCache>
                <c:formatCode>[$$-409]#,##0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0041416"/>
        <c:axId val="1000041744"/>
      </c:bar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FA-4A5E-AB52-FBB4B74C74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EFA-4A5E-AB52-FBB4B74C74A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FA-4A5E-AB52-FBB4B74C74A7}"/>
                </c:ext>
              </c:extLst>
            </c:dLbl>
            <c:dLbl>
              <c:idx val="1"/>
              <c:layout>
                <c:manualLayout>
                  <c:x val="-0.11615923344937455"/>
                  <c:y val="-0.1400252328934865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DA-48E7-A321-402E979D2202}"/>
                </c:ext>
              </c:extLst>
            </c:dLbl>
            <c:dLbl>
              <c:idx val="2"/>
              <c:layout>
                <c:manualLayout>
                  <c:x val="0.13864166572989867"/>
                  <c:y val="-0.1514558641500977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FA-4A5E-AB52-FBB4B74C74A7}"/>
                </c:ext>
              </c:extLst>
            </c:dLbl>
            <c:dLbl>
              <c:idx val="3"/>
              <c:layout>
                <c:manualLayout>
                  <c:x val="6.9525299079784011E-2"/>
                  <c:y val="0.28576578141527864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DA-48E7-A321-402E979D2202}"/>
                </c:ext>
              </c:extLst>
            </c:dLbl>
            <c:dLbl>
              <c:idx val="4"/>
              <c:layout>
                <c:manualLayout>
                  <c:x val="-8.1787666114047294E-2"/>
                  <c:y val="0.2286126251322228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DA-48E7-A321-402E979D2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20YY</c:v>
                </c:pt>
                <c:pt idx="1">
                  <c:v>20YY</c:v>
                </c:pt>
                <c:pt idx="2">
                  <c:v>20YY</c:v>
                </c:pt>
                <c:pt idx="3">
                  <c:v>20YY</c:v>
                </c:pt>
                <c:pt idx="4">
                  <c:v>20YY</c:v>
                </c:pt>
              </c:strCache>
            </c:strRef>
          </c:cat>
          <c:val>
            <c:numRef>
              <c:f>Sheet1!$B$2:$B$6</c:f>
              <c:numCache>
                <c:formatCode>[$$-409]#,##0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Revenue</a:t>
            </a:r>
            <a:r>
              <a:rPr lang="en-US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Over Time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strRef>
              <c:f>Sheet1!$A$2:$A$6</c:f>
              <c:strCache>
                <c:ptCount val="5"/>
                <c:pt idx="0">
                  <c:v>20YY</c:v>
                </c:pt>
                <c:pt idx="1">
                  <c:v>20YY</c:v>
                </c:pt>
                <c:pt idx="2">
                  <c:v>20YY</c:v>
                </c:pt>
                <c:pt idx="3">
                  <c:v>20YY</c:v>
                </c:pt>
                <c:pt idx="4">
                  <c:v>20YY</c:v>
                </c:pt>
              </c:strCache>
            </c:strRef>
          </c:cat>
          <c:val>
            <c:numRef>
              <c:f>Sheet1!$B$2:$B$6</c:f>
              <c:numCache>
                <c:formatCode>[$$-409]#,##0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0041416"/>
        <c:axId val="1000041744"/>
      </c:line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963B6-AD5E-40BC-9747-14F634E09881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8F0FCA-DE84-4C0B-BA82-798182BBBAE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Create your content</a:t>
          </a:r>
        </a:p>
      </dgm:t>
    </dgm:pt>
    <dgm:pt modelId="{687C399D-86F3-47A0-A9A4-2A8E3C952537}" type="parTrans" cxnId="{18FE951A-3A25-437A-8F12-53F20F7A30B2}">
      <dgm:prSet/>
      <dgm:spPr/>
      <dgm:t>
        <a:bodyPr/>
        <a:lstStyle/>
        <a:p>
          <a:endParaRPr lang="en-US"/>
        </a:p>
      </dgm:t>
    </dgm:pt>
    <dgm:pt modelId="{555073B8-0C9F-4A7A-9366-8481A9D57ED1}" type="sibTrans" cxnId="{18FE951A-3A25-437A-8F12-53F20F7A30B2}">
      <dgm:prSet/>
      <dgm:spPr/>
      <dgm:t>
        <a:bodyPr/>
        <a:lstStyle/>
        <a:p>
          <a:endParaRPr lang="en-US"/>
        </a:p>
      </dgm:t>
    </dgm:pt>
    <dgm:pt modelId="{B07D0169-EC00-480D-A4F1-C8D98BC6A99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Using our template format 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(slide samples included)</a:t>
          </a:r>
        </a:p>
      </dgm:t>
    </dgm:pt>
    <dgm:pt modelId="{D2C0C41C-39DE-49F4-94E3-73070B8E33C5}" type="parTrans" cxnId="{0B8CAA5E-9D10-4148-820D-B761FB564FCA}">
      <dgm:prSet/>
      <dgm:spPr/>
      <dgm:t>
        <a:bodyPr/>
        <a:lstStyle/>
        <a:p>
          <a:endParaRPr lang="en-US"/>
        </a:p>
      </dgm:t>
    </dgm:pt>
    <dgm:pt modelId="{E9D718C4-51B1-4B9F-B79F-D8C00BA58252}" type="sibTrans" cxnId="{0B8CAA5E-9D10-4148-820D-B761FB564FCA}">
      <dgm:prSet/>
      <dgm:spPr/>
      <dgm:t>
        <a:bodyPr/>
        <a:lstStyle/>
        <a:p>
          <a:endParaRPr lang="en-US"/>
        </a:p>
      </dgm:t>
    </dgm:pt>
    <dgm:pt modelId="{6BF07E96-6645-4E10-A244-A24CCB7D9A8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Upload to your google application </a:t>
          </a:r>
        </a:p>
        <a:p>
          <a:pPr>
            <a:lnSpc>
              <a:spcPct val="100000"/>
            </a:lnSpc>
            <a:defRPr cap="all"/>
          </a:pPr>
          <a:r>
            <a:rPr lang="en-US" sz="1800" dirty="0"/>
            <a:t>(instructions at the end)</a:t>
          </a:r>
        </a:p>
      </dgm:t>
    </dgm:pt>
    <dgm:pt modelId="{F8B93F2A-2558-4451-B892-CED480E1482D}" type="parTrans" cxnId="{F8E8838E-AAA9-4D71-AF71-33D77FB7AB30}">
      <dgm:prSet/>
      <dgm:spPr/>
      <dgm:t>
        <a:bodyPr/>
        <a:lstStyle/>
        <a:p>
          <a:endParaRPr lang="en-US"/>
        </a:p>
      </dgm:t>
    </dgm:pt>
    <dgm:pt modelId="{A1025DE9-7B39-456B-90C6-CD5AABFDED41}" type="sibTrans" cxnId="{F8E8838E-AAA9-4D71-AF71-33D77FB7AB30}">
      <dgm:prSet/>
      <dgm:spPr/>
      <dgm:t>
        <a:bodyPr/>
        <a:lstStyle/>
        <a:p>
          <a:endParaRPr lang="en-US"/>
        </a:p>
      </dgm:t>
    </dgm:pt>
    <dgm:pt modelId="{A9849A76-DE4A-46B6-894A-AB25C1C823D4}" type="pres">
      <dgm:prSet presAssocID="{49D963B6-AD5E-40BC-9747-14F634E09881}" presName="root" presStyleCnt="0">
        <dgm:presLayoutVars>
          <dgm:dir/>
          <dgm:resizeHandles val="exact"/>
        </dgm:presLayoutVars>
      </dgm:prSet>
      <dgm:spPr/>
    </dgm:pt>
    <dgm:pt modelId="{10F7E3A8-0AB6-44C6-8F6E-A6FDD649D5D3}" type="pres">
      <dgm:prSet presAssocID="{9A8F0FCA-DE84-4C0B-BA82-798182BBBAE0}" presName="compNode" presStyleCnt="0"/>
      <dgm:spPr/>
    </dgm:pt>
    <dgm:pt modelId="{6B21F673-A3FE-4236-96F8-28542EE965F3}" type="pres">
      <dgm:prSet presAssocID="{9A8F0FCA-DE84-4C0B-BA82-798182BBBAE0}" presName="iconBgRect" presStyleLbl="bgShp" presStyleIdx="0" presStyleCnt="3"/>
      <dgm:spPr/>
    </dgm:pt>
    <dgm:pt modelId="{DA1CD174-86B7-45A4-AD06-4B351B7E7B2C}" type="pres">
      <dgm:prSet presAssocID="{9A8F0FCA-DE84-4C0B-BA82-798182BBBAE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9FDF58A8-76CB-4545-8F8D-41B8A2166FAB}" type="pres">
      <dgm:prSet presAssocID="{9A8F0FCA-DE84-4C0B-BA82-798182BBBAE0}" presName="spaceRect" presStyleCnt="0"/>
      <dgm:spPr/>
    </dgm:pt>
    <dgm:pt modelId="{C1619B69-A649-4507-8796-2105FA793E30}" type="pres">
      <dgm:prSet presAssocID="{9A8F0FCA-DE84-4C0B-BA82-798182BBBAE0}" presName="textRect" presStyleLbl="revTx" presStyleIdx="0" presStyleCnt="3">
        <dgm:presLayoutVars>
          <dgm:chMax val="1"/>
          <dgm:chPref val="1"/>
        </dgm:presLayoutVars>
      </dgm:prSet>
      <dgm:spPr/>
    </dgm:pt>
    <dgm:pt modelId="{61651CA8-D43F-440F-9385-512FC3E8C7F5}" type="pres">
      <dgm:prSet presAssocID="{555073B8-0C9F-4A7A-9366-8481A9D57ED1}" presName="sibTrans" presStyleCnt="0"/>
      <dgm:spPr/>
    </dgm:pt>
    <dgm:pt modelId="{43C9D04E-854E-423E-871A-20D7D34C1D66}" type="pres">
      <dgm:prSet presAssocID="{B07D0169-EC00-480D-A4F1-C8D98BC6A99C}" presName="compNode" presStyleCnt="0"/>
      <dgm:spPr/>
    </dgm:pt>
    <dgm:pt modelId="{23B9F163-F1D4-46C0-A398-50622603167F}" type="pres">
      <dgm:prSet presAssocID="{B07D0169-EC00-480D-A4F1-C8D98BC6A99C}" presName="iconBgRect" presStyleLbl="bgShp" presStyleIdx="1" presStyleCnt="3"/>
      <dgm:spPr/>
    </dgm:pt>
    <dgm:pt modelId="{0DAB7B66-5E62-452D-B131-8F98DA8AC2DE}" type="pres">
      <dgm:prSet presAssocID="{B07D0169-EC00-480D-A4F1-C8D98BC6A99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4133E548-2BC0-4598-B081-640AC18A5794}" type="pres">
      <dgm:prSet presAssocID="{B07D0169-EC00-480D-A4F1-C8D98BC6A99C}" presName="spaceRect" presStyleCnt="0"/>
      <dgm:spPr/>
    </dgm:pt>
    <dgm:pt modelId="{97358719-351B-4192-B9B2-F92750F738E6}" type="pres">
      <dgm:prSet presAssocID="{B07D0169-EC00-480D-A4F1-C8D98BC6A99C}" presName="textRect" presStyleLbl="revTx" presStyleIdx="1" presStyleCnt="3">
        <dgm:presLayoutVars>
          <dgm:chMax val="1"/>
          <dgm:chPref val="1"/>
        </dgm:presLayoutVars>
      </dgm:prSet>
      <dgm:spPr/>
    </dgm:pt>
    <dgm:pt modelId="{425F2A47-8770-4224-8FCA-A8E5DF548180}" type="pres">
      <dgm:prSet presAssocID="{E9D718C4-51B1-4B9F-B79F-D8C00BA58252}" presName="sibTrans" presStyleCnt="0"/>
      <dgm:spPr/>
    </dgm:pt>
    <dgm:pt modelId="{671DA37D-0191-4E93-BA39-CF75F239F7DB}" type="pres">
      <dgm:prSet presAssocID="{6BF07E96-6645-4E10-A244-A24CCB7D9A81}" presName="compNode" presStyleCnt="0"/>
      <dgm:spPr/>
    </dgm:pt>
    <dgm:pt modelId="{1377DB27-104E-4C6E-AA31-D2FD614E1CDD}" type="pres">
      <dgm:prSet presAssocID="{6BF07E96-6645-4E10-A244-A24CCB7D9A81}" presName="iconBgRect" presStyleLbl="bgShp" presStyleIdx="2" presStyleCnt="3"/>
      <dgm:spPr/>
    </dgm:pt>
    <dgm:pt modelId="{9945CAB4-6697-4118-AD44-7C823EAD0DE9}" type="pres">
      <dgm:prSet presAssocID="{6BF07E96-6645-4E10-A244-A24CCB7D9A8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E8385FA1-6D80-43DA-9BFE-90AABBC3B454}" type="pres">
      <dgm:prSet presAssocID="{6BF07E96-6645-4E10-A244-A24CCB7D9A81}" presName="spaceRect" presStyleCnt="0"/>
      <dgm:spPr/>
    </dgm:pt>
    <dgm:pt modelId="{DB3CEB7C-BC7B-4A48-B6BF-022B41EF30EE}" type="pres">
      <dgm:prSet presAssocID="{6BF07E96-6645-4E10-A244-A24CCB7D9A8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8FE951A-3A25-437A-8F12-53F20F7A30B2}" srcId="{49D963B6-AD5E-40BC-9747-14F634E09881}" destId="{9A8F0FCA-DE84-4C0B-BA82-798182BBBAE0}" srcOrd="0" destOrd="0" parTransId="{687C399D-86F3-47A0-A9A4-2A8E3C952537}" sibTransId="{555073B8-0C9F-4A7A-9366-8481A9D57ED1}"/>
    <dgm:cxn modelId="{0B8CAA5E-9D10-4148-820D-B761FB564FCA}" srcId="{49D963B6-AD5E-40BC-9747-14F634E09881}" destId="{B07D0169-EC00-480D-A4F1-C8D98BC6A99C}" srcOrd="1" destOrd="0" parTransId="{D2C0C41C-39DE-49F4-94E3-73070B8E33C5}" sibTransId="{E9D718C4-51B1-4B9F-B79F-D8C00BA58252}"/>
    <dgm:cxn modelId="{BEB95A56-2A96-4CFC-8D21-4C074AA9B9D9}" type="presOf" srcId="{49D963B6-AD5E-40BC-9747-14F634E09881}" destId="{A9849A76-DE4A-46B6-894A-AB25C1C823D4}" srcOrd="0" destOrd="0" presId="urn:microsoft.com/office/officeart/2018/5/layout/IconCircleLabelList"/>
    <dgm:cxn modelId="{F8E8838E-AAA9-4D71-AF71-33D77FB7AB30}" srcId="{49D963B6-AD5E-40BC-9747-14F634E09881}" destId="{6BF07E96-6645-4E10-A244-A24CCB7D9A81}" srcOrd="2" destOrd="0" parTransId="{F8B93F2A-2558-4451-B892-CED480E1482D}" sibTransId="{A1025DE9-7B39-456B-90C6-CD5AABFDED41}"/>
    <dgm:cxn modelId="{3B2CCFA2-6A7D-46E8-8F74-9718E7C87EED}" type="presOf" srcId="{9A8F0FCA-DE84-4C0B-BA82-798182BBBAE0}" destId="{C1619B69-A649-4507-8796-2105FA793E30}" srcOrd="0" destOrd="0" presId="urn:microsoft.com/office/officeart/2018/5/layout/IconCircleLabelList"/>
    <dgm:cxn modelId="{7098B1A9-0038-40A7-92EE-E3D0EF1B1128}" type="presOf" srcId="{B07D0169-EC00-480D-A4F1-C8D98BC6A99C}" destId="{97358719-351B-4192-B9B2-F92750F738E6}" srcOrd="0" destOrd="0" presId="urn:microsoft.com/office/officeart/2018/5/layout/IconCircleLabelList"/>
    <dgm:cxn modelId="{6304C4FE-2D99-4D89-B773-1D67CD2922FD}" type="presOf" srcId="{6BF07E96-6645-4E10-A244-A24CCB7D9A81}" destId="{DB3CEB7C-BC7B-4A48-B6BF-022B41EF30EE}" srcOrd="0" destOrd="0" presId="urn:microsoft.com/office/officeart/2018/5/layout/IconCircleLabelList"/>
    <dgm:cxn modelId="{0BB3BE32-D0BF-4645-90CD-700B84910111}" type="presParOf" srcId="{A9849A76-DE4A-46B6-894A-AB25C1C823D4}" destId="{10F7E3A8-0AB6-44C6-8F6E-A6FDD649D5D3}" srcOrd="0" destOrd="0" presId="urn:microsoft.com/office/officeart/2018/5/layout/IconCircleLabelList"/>
    <dgm:cxn modelId="{50BE2B9F-DA53-4BB6-8E2D-E346A4B6908C}" type="presParOf" srcId="{10F7E3A8-0AB6-44C6-8F6E-A6FDD649D5D3}" destId="{6B21F673-A3FE-4236-96F8-28542EE965F3}" srcOrd="0" destOrd="0" presId="urn:microsoft.com/office/officeart/2018/5/layout/IconCircleLabelList"/>
    <dgm:cxn modelId="{C3CF530C-485B-40FA-84E4-0B5A561DD13B}" type="presParOf" srcId="{10F7E3A8-0AB6-44C6-8F6E-A6FDD649D5D3}" destId="{DA1CD174-86B7-45A4-AD06-4B351B7E7B2C}" srcOrd="1" destOrd="0" presId="urn:microsoft.com/office/officeart/2018/5/layout/IconCircleLabelList"/>
    <dgm:cxn modelId="{546160D9-6D9A-49C4-9F1C-DB3C931363A4}" type="presParOf" srcId="{10F7E3A8-0AB6-44C6-8F6E-A6FDD649D5D3}" destId="{9FDF58A8-76CB-4545-8F8D-41B8A2166FAB}" srcOrd="2" destOrd="0" presId="urn:microsoft.com/office/officeart/2018/5/layout/IconCircleLabelList"/>
    <dgm:cxn modelId="{B2D67724-BC91-44FB-960B-D7920E20113B}" type="presParOf" srcId="{10F7E3A8-0AB6-44C6-8F6E-A6FDD649D5D3}" destId="{C1619B69-A649-4507-8796-2105FA793E30}" srcOrd="3" destOrd="0" presId="urn:microsoft.com/office/officeart/2018/5/layout/IconCircleLabelList"/>
    <dgm:cxn modelId="{7A1E7850-7BB6-4CF6-9E7F-C2DEA4A9970D}" type="presParOf" srcId="{A9849A76-DE4A-46B6-894A-AB25C1C823D4}" destId="{61651CA8-D43F-440F-9385-512FC3E8C7F5}" srcOrd="1" destOrd="0" presId="urn:microsoft.com/office/officeart/2018/5/layout/IconCircleLabelList"/>
    <dgm:cxn modelId="{3AC3C622-DF9C-4A05-B2F7-FE006F594651}" type="presParOf" srcId="{A9849A76-DE4A-46B6-894A-AB25C1C823D4}" destId="{43C9D04E-854E-423E-871A-20D7D34C1D66}" srcOrd="2" destOrd="0" presId="urn:microsoft.com/office/officeart/2018/5/layout/IconCircleLabelList"/>
    <dgm:cxn modelId="{0E600082-5B4E-44AB-9669-E9BABF44BE00}" type="presParOf" srcId="{43C9D04E-854E-423E-871A-20D7D34C1D66}" destId="{23B9F163-F1D4-46C0-A398-50622603167F}" srcOrd="0" destOrd="0" presId="urn:microsoft.com/office/officeart/2018/5/layout/IconCircleLabelList"/>
    <dgm:cxn modelId="{7AC371E3-5047-48E4-9226-5199B83BB628}" type="presParOf" srcId="{43C9D04E-854E-423E-871A-20D7D34C1D66}" destId="{0DAB7B66-5E62-452D-B131-8F98DA8AC2DE}" srcOrd="1" destOrd="0" presId="urn:microsoft.com/office/officeart/2018/5/layout/IconCircleLabelList"/>
    <dgm:cxn modelId="{83D0E854-2A84-4F38-88DE-023DB97E89F6}" type="presParOf" srcId="{43C9D04E-854E-423E-871A-20D7D34C1D66}" destId="{4133E548-2BC0-4598-B081-640AC18A5794}" srcOrd="2" destOrd="0" presId="urn:microsoft.com/office/officeart/2018/5/layout/IconCircleLabelList"/>
    <dgm:cxn modelId="{03BDC5B1-144C-4300-B24C-CEF5F0752D38}" type="presParOf" srcId="{43C9D04E-854E-423E-871A-20D7D34C1D66}" destId="{97358719-351B-4192-B9B2-F92750F738E6}" srcOrd="3" destOrd="0" presId="urn:microsoft.com/office/officeart/2018/5/layout/IconCircleLabelList"/>
    <dgm:cxn modelId="{75FDA836-5241-4076-A6FA-5B268F72F59D}" type="presParOf" srcId="{A9849A76-DE4A-46B6-894A-AB25C1C823D4}" destId="{425F2A47-8770-4224-8FCA-A8E5DF548180}" srcOrd="3" destOrd="0" presId="urn:microsoft.com/office/officeart/2018/5/layout/IconCircleLabelList"/>
    <dgm:cxn modelId="{396092C6-15F6-469E-AF21-E85FEBDAE0D6}" type="presParOf" srcId="{A9849A76-DE4A-46B6-894A-AB25C1C823D4}" destId="{671DA37D-0191-4E93-BA39-CF75F239F7DB}" srcOrd="4" destOrd="0" presId="urn:microsoft.com/office/officeart/2018/5/layout/IconCircleLabelList"/>
    <dgm:cxn modelId="{87D07DBE-441B-415A-B07D-F06A606495E6}" type="presParOf" srcId="{671DA37D-0191-4E93-BA39-CF75F239F7DB}" destId="{1377DB27-104E-4C6E-AA31-D2FD614E1CDD}" srcOrd="0" destOrd="0" presId="urn:microsoft.com/office/officeart/2018/5/layout/IconCircleLabelList"/>
    <dgm:cxn modelId="{B4E0830E-FBB5-4FAD-B843-90E6C1C348DA}" type="presParOf" srcId="{671DA37D-0191-4E93-BA39-CF75F239F7DB}" destId="{9945CAB4-6697-4118-AD44-7C823EAD0DE9}" srcOrd="1" destOrd="0" presId="urn:microsoft.com/office/officeart/2018/5/layout/IconCircleLabelList"/>
    <dgm:cxn modelId="{E145171F-9F91-45D0-98C0-22E697AD3EF6}" type="presParOf" srcId="{671DA37D-0191-4E93-BA39-CF75F239F7DB}" destId="{E8385FA1-6D80-43DA-9BFE-90AABBC3B454}" srcOrd="2" destOrd="0" presId="urn:microsoft.com/office/officeart/2018/5/layout/IconCircleLabelList"/>
    <dgm:cxn modelId="{11EA937F-5161-4A78-A304-D20D2F505F7A}" type="presParOf" srcId="{671DA37D-0191-4E93-BA39-CF75F239F7DB}" destId="{DB3CEB7C-BC7B-4A48-B6BF-022B41EF30E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1F673-A3FE-4236-96F8-28542EE965F3}">
      <dsp:nvSpPr>
        <dsp:cNvPr id="0" name=""/>
        <dsp:cNvSpPr/>
      </dsp:nvSpPr>
      <dsp:spPr>
        <a:xfrm>
          <a:off x="681436" y="814124"/>
          <a:ext cx="1990125" cy="19901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CD174-86B7-45A4-AD06-4B351B7E7B2C}">
      <dsp:nvSpPr>
        <dsp:cNvPr id="0" name=""/>
        <dsp:cNvSpPr/>
      </dsp:nvSpPr>
      <dsp:spPr>
        <a:xfrm>
          <a:off x="1105561" y="1238249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19B69-A649-4507-8796-2105FA793E30}">
      <dsp:nvSpPr>
        <dsp:cNvPr id="0" name=""/>
        <dsp:cNvSpPr/>
      </dsp:nvSpPr>
      <dsp:spPr>
        <a:xfrm>
          <a:off x="45248" y="3424125"/>
          <a:ext cx="32625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Create your content</a:t>
          </a:r>
        </a:p>
      </dsp:txBody>
      <dsp:txXfrm>
        <a:off x="45248" y="3424125"/>
        <a:ext cx="3262500" cy="945000"/>
      </dsp:txXfrm>
    </dsp:sp>
    <dsp:sp modelId="{23B9F163-F1D4-46C0-A398-50622603167F}">
      <dsp:nvSpPr>
        <dsp:cNvPr id="0" name=""/>
        <dsp:cNvSpPr/>
      </dsp:nvSpPr>
      <dsp:spPr>
        <a:xfrm>
          <a:off x="4514873" y="814124"/>
          <a:ext cx="1990125" cy="19901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B7B66-5E62-452D-B131-8F98DA8AC2DE}">
      <dsp:nvSpPr>
        <dsp:cNvPr id="0" name=""/>
        <dsp:cNvSpPr/>
      </dsp:nvSpPr>
      <dsp:spPr>
        <a:xfrm>
          <a:off x="4938998" y="1238249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58719-351B-4192-B9B2-F92750F738E6}">
      <dsp:nvSpPr>
        <dsp:cNvPr id="0" name=""/>
        <dsp:cNvSpPr/>
      </dsp:nvSpPr>
      <dsp:spPr>
        <a:xfrm>
          <a:off x="3878686" y="3424125"/>
          <a:ext cx="32625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Using our template format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(slide samples included)</a:t>
          </a:r>
        </a:p>
      </dsp:txBody>
      <dsp:txXfrm>
        <a:off x="3878686" y="3424125"/>
        <a:ext cx="3262500" cy="945000"/>
      </dsp:txXfrm>
    </dsp:sp>
    <dsp:sp modelId="{1377DB27-104E-4C6E-AA31-D2FD614E1CDD}">
      <dsp:nvSpPr>
        <dsp:cNvPr id="0" name=""/>
        <dsp:cNvSpPr/>
      </dsp:nvSpPr>
      <dsp:spPr>
        <a:xfrm>
          <a:off x="8348311" y="814124"/>
          <a:ext cx="1990125" cy="19901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5CAB4-6697-4118-AD44-7C823EAD0DE9}">
      <dsp:nvSpPr>
        <dsp:cNvPr id="0" name=""/>
        <dsp:cNvSpPr/>
      </dsp:nvSpPr>
      <dsp:spPr>
        <a:xfrm>
          <a:off x="8772436" y="1238249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CEB7C-BC7B-4A48-B6BF-022B41EF30EE}">
      <dsp:nvSpPr>
        <dsp:cNvPr id="0" name=""/>
        <dsp:cNvSpPr/>
      </dsp:nvSpPr>
      <dsp:spPr>
        <a:xfrm>
          <a:off x="7712123" y="3424125"/>
          <a:ext cx="32625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Upload to your google application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(instructions at the end)</a:t>
          </a:r>
        </a:p>
      </dsp:txBody>
      <dsp:txXfrm>
        <a:off x="7712123" y="3424125"/>
        <a:ext cx="3262500" cy="94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7/1/2019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127" y="432000"/>
            <a:ext cx="11019872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128" y="1008000"/>
            <a:ext cx="11019872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5226" y="6439820"/>
            <a:ext cx="5390773" cy="295062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E47D0F-9CB7-4615-99B2-95C0DE0061BB}"/>
              </a:ext>
            </a:extLst>
          </p:cNvPr>
          <p:cNvSpPr txBox="1"/>
          <p:nvPr userDrawn="1"/>
        </p:nvSpPr>
        <p:spPr>
          <a:xfrm>
            <a:off x="-121647" y="0"/>
            <a:ext cx="861774" cy="61007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3E1151">
                    <a:alpha val="15000"/>
                  </a:srgbClr>
                </a:solidFill>
                <a:latin typeface="+mj-lt"/>
                <a:ea typeface="Cambria" panose="02040503050406030204" pitchFamily="18" charset="0"/>
              </a:rPr>
              <a:t>PMO IMPACT SUMMIT </a:t>
            </a:r>
            <a:r>
              <a:rPr lang="en-US" sz="1800" b="1" baseline="80000" dirty="0">
                <a:solidFill>
                  <a:srgbClr val="3E1151">
                    <a:alpha val="15000"/>
                  </a:srgbClr>
                </a:solidFill>
                <a:latin typeface="+mj-lt"/>
                <a:ea typeface="Cambria" panose="02040503050406030204" pitchFamily="18" charset="0"/>
              </a:rPr>
              <a:t>™</a:t>
            </a:r>
            <a:endParaRPr lang="en-US" sz="4400" b="1" baseline="80000" dirty="0">
              <a:solidFill>
                <a:srgbClr val="3E1151">
                  <a:alpha val="15000"/>
                </a:srgbClr>
              </a:solidFill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126" y="432000"/>
            <a:ext cx="11031873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0126" y="6439820"/>
            <a:ext cx="5355873" cy="295062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0127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3BDC9-CC7D-4258-8848-C834442AAB64}"/>
              </a:ext>
            </a:extLst>
          </p:cNvPr>
          <p:cNvSpPr txBox="1"/>
          <p:nvPr userDrawn="1"/>
        </p:nvSpPr>
        <p:spPr>
          <a:xfrm>
            <a:off x="-121647" y="0"/>
            <a:ext cx="861774" cy="61007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3E1151">
                    <a:alpha val="15000"/>
                  </a:srgbClr>
                </a:solidFill>
                <a:latin typeface="+mj-lt"/>
                <a:ea typeface="Cambria" panose="02040503050406030204" pitchFamily="18" charset="0"/>
              </a:rPr>
              <a:t>PMO IMPACT SUMMIT </a:t>
            </a:r>
            <a:r>
              <a:rPr lang="en-US" sz="1800" b="1" baseline="80000" dirty="0">
                <a:solidFill>
                  <a:srgbClr val="3E1151">
                    <a:alpha val="15000"/>
                  </a:srgbClr>
                </a:solidFill>
                <a:latin typeface="+mj-lt"/>
                <a:ea typeface="Cambria" panose="02040503050406030204" pitchFamily="18" charset="0"/>
              </a:rPr>
              <a:t>™</a:t>
            </a:r>
            <a:endParaRPr lang="en-US" sz="4400" b="1" baseline="80000" dirty="0">
              <a:solidFill>
                <a:srgbClr val="3E1151">
                  <a:alpha val="15000"/>
                </a:srgbClr>
              </a:solidFill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123" y="432000"/>
            <a:ext cx="374821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37122" y="6439820"/>
            <a:ext cx="5358877" cy="295062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7123" y="1892926"/>
            <a:ext cx="1891416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123" y="2057400"/>
            <a:ext cx="374841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A15F95-7FA0-4265-84D7-53A3C7EE8381}"/>
              </a:ext>
            </a:extLst>
          </p:cNvPr>
          <p:cNvSpPr txBox="1"/>
          <p:nvPr userDrawn="1"/>
        </p:nvSpPr>
        <p:spPr>
          <a:xfrm>
            <a:off x="-121647" y="0"/>
            <a:ext cx="861774" cy="61007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3E1151">
                    <a:alpha val="15000"/>
                  </a:srgbClr>
                </a:solidFill>
                <a:latin typeface="+mj-lt"/>
                <a:ea typeface="Cambria" panose="02040503050406030204" pitchFamily="18" charset="0"/>
              </a:rPr>
              <a:t>PMO IMPACT SUMMIT </a:t>
            </a:r>
            <a:r>
              <a:rPr lang="en-US" sz="1800" b="1" baseline="80000" dirty="0">
                <a:solidFill>
                  <a:srgbClr val="3E1151">
                    <a:alpha val="15000"/>
                  </a:srgbClr>
                </a:solidFill>
                <a:latin typeface="+mj-lt"/>
                <a:ea typeface="Cambria" panose="02040503050406030204" pitchFamily="18" charset="0"/>
              </a:rPr>
              <a:t>™</a:t>
            </a:r>
            <a:endParaRPr lang="en-US" sz="4400" b="1" baseline="80000" dirty="0">
              <a:solidFill>
                <a:srgbClr val="3E1151">
                  <a:alpha val="15000"/>
                </a:srgbClr>
              </a:solidFill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126" y="432000"/>
            <a:ext cx="11019873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0240" y="1008000"/>
            <a:ext cx="1103107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0126" y="6439820"/>
            <a:ext cx="5355874" cy="295062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6F35AE-7403-443F-B5D6-8A7AA36AEAF6}"/>
              </a:ext>
            </a:extLst>
          </p:cNvPr>
          <p:cNvSpPr txBox="1"/>
          <p:nvPr userDrawn="1"/>
        </p:nvSpPr>
        <p:spPr>
          <a:xfrm>
            <a:off x="-121647" y="0"/>
            <a:ext cx="861774" cy="61007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3E1151">
                    <a:alpha val="15000"/>
                  </a:srgbClr>
                </a:solidFill>
                <a:latin typeface="+mj-lt"/>
                <a:ea typeface="Cambria" panose="02040503050406030204" pitchFamily="18" charset="0"/>
              </a:rPr>
              <a:t>PMO IMPACT SUMMIT </a:t>
            </a:r>
            <a:r>
              <a:rPr lang="en-US" sz="1800" b="1" baseline="80000" dirty="0">
                <a:solidFill>
                  <a:srgbClr val="3E1151">
                    <a:alpha val="15000"/>
                  </a:srgbClr>
                </a:solidFill>
                <a:latin typeface="+mj-lt"/>
                <a:ea typeface="Cambria" panose="02040503050406030204" pitchFamily="18" charset="0"/>
              </a:rPr>
              <a:t>™</a:t>
            </a:r>
            <a:endParaRPr lang="en-US" sz="4400" b="1" baseline="80000" dirty="0">
              <a:solidFill>
                <a:srgbClr val="3E1151">
                  <a:alpha val="15000"/>
                </a:srgbClr>
              </a:solidFill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0126" y="6439820"/>
            <a:ext cx="5355874" cy="295062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26" y="432000"/>
            <a:ext cx="11019873" cy="4320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1BF57-66A4-4030-BCB5-1DBFC3BAACFD}"/>
              </a:ext>
            </a:extLst>
          </p:cNvPr>
          <p:cNvSpPr txBox="1"/>
          <p:nvPr userDrawn="1"/>
        </p:nvSpPr>
        <p:spPr>
          <a:xfrm>
            <a:off x="-121647" y="0"/>
            <a:ext cx="861774" cy="61007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3E1151">
                    <a:alpha val="15000"/>
                  </a:srgbClr>
                </a:solidFill>
                <a:latin typeface="+mj-lt"/>
                <a:ea typeface="Cambria" panose="02040503050406030204" pitchFamily="18" charset="0"/>
              </a:rPr>
              <a:t>PMO IMPACT SUMMIT </a:t>
            </a:r>
            <a:r>
              <a:rPr lang="en-US" sz="1800" b="1" baseline="80000" dirty="0">
                <a:solidFill>
                  <a:srgbClr val="3E1151">
                    <a:alpha val="15000"/>
                  </a:srgbClr>
                </a:solidFill>
                <a:latin typeface="+mj-lt"/>
                <a:ea typeface="Cambria" panose="02040503050406030204" pitchFamily="18" charset="0"/>
              </a:rPr>
              <a:t>™</a:t>
            </a:r>
            <a:endParaRPr lang="en-US" sz="4400" b="1" baseline="80000" dirty="0">
              <a:solidFill>
                <a:srgbClr val="3E1151">
                  <a:alpha val="15000"/>
                </a:srgbClr>
              </a:solidFill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0126" y="6439820"/>
            <a:ext cx="5355873" cy="295062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28" y="432000"/>
            <a:ext cx="11019872" cy="4320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7F542-3E02-4936-9A3F-B222693D11F2}"/>
              </a:ext>
            </a:extLst>
          </p:cNvPr>
          <p:cNvSpPr txBox="1"/>
          <p:nvPr userDrawn="1"/>
        </p:nvSpPr>
        <p:spPr>
          <a:xfrm>
            <a:off x="-121647" y="0"/>
            <a:ext cx="861774" cy="61007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3E1151">
                    <a:alpha val="15000"/>
                  </a:srgbClr>
                </a:solidFill>
                <a:latin typeface="+mj-lt"/>
                <a:ea typeface="Cambria" panose="02040503050406030204" pitchFamily="18" charset="0"/>
              </a:rPr>
              <a:t>PMO IMPACT SUMMIT </a:t>
            </a:r>
            <a:r>
              <a:rPr lang="en-US" sz="1800" b="1" baseline="80000" dirty="0">
                <a:solidFill>
                  <a:srgbClr val="3E1151">
                    <a:alpha val="15000"/>
                  </a:srgbClr>
                </a:solidFill>
                <a:latin typeface="+mj-lt"/>
                <a:ea typeface="Cambria" panose="02040503050406030204" pitchFamily="18" charset="0"/>
              </a:rPr>
              <a:t>™</a:t>
            </a:r>
            <a:endParaRPr lang="en-US" sz="4400" b="1" baseline="80000" dirty="0">
              <a:solidFill>
                <a:srgbClr val="3E1151">
                  <a:alpha val="15000"/>
                </a:srgbClr>
              </a:solidFill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0126" y="6439820"/>
            <a:ext cx="5355873" cy="295062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6BD5D-9A5C-4580-9371-07CF5D7FBF0F}"/>
              </a:ext>
            </a:extLst>
          </p:cNvPr>
          <p:cNvSpPr txBox="1"/>
          <p:nvPr userDrawn="1"/>
        </p:nvSpPr>
        <p:spPr>
          <a:xfrm>
            <a:off x="-121647" y="0"/>
            <a:ext cx="861774" cy="61007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3E1151">
                    <a:alpha val="15000"/>
                  </a:srgbClr>
                </a:solidFill>
                <a:latin typeface="+mj-lt"/>
                <a:ea typeface="Cambria" panose="02040503050406030204" pitchFamily="18" charset="0"/>
              </a:rPr>
              <a:t>PMO IMPACT SUMMIT </a:t>
            </a:r>
            <a:r>
              <a:rPr lang="en-US" sz="1800" b="1" baseline="80000" dirty="0">
                <a:solidFill>
                  <a:srgbClr val="3E1151">
                    <a:alpha val="15000"/>
                  </a:srgbClr>
                </a:solidFill>
                <a:latin typeface="+mj-lt"/>
                <a:ea typeface="Cambria" panose="02040503050406030204" pitchFamily="18" charset="0"/>
              </a:rPr>
              <a:t>™</a:t>
            </a:r>
            <a:endParaRPr lang="en-US" sz="4400" b="1" baseline="80000" dirty="0">
              <a:solidFill>
                <a:srgbClr val="3E1151">
                  <a:alpha val="15000"/>
                </a:srgbClr>
              </a:solidFill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26" y="432000"/>
            <a:ext cx="11019873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126" y="1512000"/>
            <a:ext cx="11019874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126" y="6439820"/>
            <a:ext cx="5355874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1C5E51-5BCE-4E35-8358-0949E31E9C0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414589" y="6320832"/>
            <a:ext cx="796000" cy="48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67" r:id="rId9"/>
    <p:sldLayoutId id="2147483668" r:id="rId10"/>
    <p:sldLayoutId id="2147483669" r:id="rId11"/>
    <p:sldLayoutId id="2147483670" r:id="rId12"/>
    <p:sldLayoutId id="2147483673" r:id="rId13"/>
    <p:sldLayoutId id="2147483654" r:id="rId14"/>
    <p:sldLayoutId id="2147483655" r:id="rId15"/>
    <p:sldLayoutId id="2147483675" r:id="rId16"/>
    <p:sldLayoutId id="2147483672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80588" cy="68040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6990" y="2811053"/>
            <a:ext cx="8375009" cy="1261295"/>
          </a:xfrm>
          <a:gradFill flip="none" rotWithShape="1">
            <a:gsLst>
              <a:gs pos="0">
                <a:srgbClr val="E2DDFB">
                  <a:shade val="30000"/>
                  <a:satMod val="115000"/>
                </a:srgbClr>
              </a:gs>
              <a:gs pos="50000">
                <a:srgbClr val="E2DDFB">
                  <a:shade val="67500"/>
                  <a:satMod val="115000"/>
                </a:srgbClr>
              </a:gs>
              <a:gs pos="100000">
                <a:srgbClr val="E2DDFB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sz="6600" dirty="0"/>
              <a:t>PMO IMPACT SUMMIT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990" y="4061039"/>
            <a:ext cx="5963597" cy="580921"/>
          </a:xfrm>
        </p:spPr>
        <p:txBody>
          <a:bodyPr/>
          <a:lstStyle/>
          <a:p>
            <a:r>
              <a:rPr lang="en-US" dirty="0"/>
              <a:t>Welcome to our virtual event specifically for PMO leaders!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3F6BA1F-F472-487E-978E-107014671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451" y="5790513"/>
            <a:ext cx="2239686" cy="10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94" y="432000"/>
            <a:ext cx="10884905" cy="432000"/>
          </a:xfrm>
        </p:spPr>
        <p:txBody>
          <a:bodyPr/>
          <a:lstStyle/>
          <a:p>
            <a:r>
              <a:rPr lang="en-US" dirty="0"/>
              <a:t>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6408" y="1008000"/>
            <a:ext cx="10884905" cy="360000"/>
          </a:xfrm>
        </p:spPr>
        <p:txBody>
          <a:bodyPr/>
          <a:lstStyle/>
          <a:p>
            <a:r>
              <a:rPr lang="en-US" dirty="0"/>
              <a:t>Lorem ipsum dolor sit amet, consectetur adipiscing elit.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45351"/>
              </p:ext>
            </p:extLst>
          </p:nvPr>
        </p:nvGraphicFramePr>
        <p:xfrm>
          <a:off x="1082351" y="1614845"/>
          <a:ext cx="10688958" cy="425250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26994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526994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526994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526994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526994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526994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26994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617885">
                <a:tc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Vendors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Users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Consultants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Ad Buyers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Gross Revenue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Company Revenue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20YY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20YY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$6,750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$1,013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20YY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$33,750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$5,063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20YY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$135,000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$20,250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20YY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$270,000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$40,500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conference room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1104" y="5359400"/>
            <a:ext cx="3688896" cy="565899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en-US" dirty="0"/>
              <a:t>Full screen image with caption lorem ipsum dolor sit amet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62C0DD-D552-4E40-A979-D6DC3BFB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E14244-B9D4-4470-B520-30AD78849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7D17F-9541-4D82-BBA0-953663C36F6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567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D28E-1CB8-441F-B666-2D72D87E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782E2-DAF1-4642-88DD-3B24A69C103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7D17F-9541-4D82-BBA0-953663C36F6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F77CDE-AE52-47B8-8CE8-97004A3984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0C1F9-76FF-4C68-87B5-4F2784BE05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0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F3CB-2B90-4B40-BC6C-7810441F8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7D17F-9541-4D82-BBA0-953663C36F6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7F581-40E8-4F25-9332-330BB9208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9D08D-D0E5-48C2-B7FB-D782837BA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69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62C0DD-D552-4E40-A979-D6DC3BFB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E14244-B9D4-4470-B520-30AD78849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7D17F-9541-4D82-BBA0-953663C36F6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034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7D17F-9541-4D82-BBA0-953663C36F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43D5D-D64C-42A7-AC40-21BA1A6E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CC71F-659F-4410-A855-1444C3E078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76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FB41-38B8-4DB9-AC18-ECF1B75714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6D8791-8445-497A-B1F7-A0C5E489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28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7D17F-9541-4D82-BBA0-953663C36F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091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Your Name</a:t>
            </a:r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+1 23 987 6554</a:t>
            </a:r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name@yourcompany.com</a:t>
            </a: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Your Company Website</a:t>
            </a:r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Hand writing on post-it note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/>
          <a:lstStyle/>
          <a:p>
            <a:r>
              <a:rPr lang="en-US" dirty="0"/>
              <a:t>Grab Your Notepad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Lorem ipsum dolor sit amet, consectetur adipiscing elit. </a:t>
            </a:r>
          </a:p>
          <a:p>
            <a:r>
              <a:rPr lang="en-US" dirty="0"/>
              <a:t>Ut fermentum a magna ut eleifend. Integer convallis suscipit ante eu varius. </a:t>
            </a:r>
          </a:p>
          <a:p>
            <a:r>
              <a:rPr lang="en-US" dirty="0"/>
              <a:t>Morbi a purus dolor. Suspendisse sit amet ipsum finibus justo viverra blandit. </a:t>
            </a:r>
          </a:p>
          <a:p>
            <a:r>
              <a:rPr lang="en-US" dirty="0"/>
              <a:t>Ut congue quis tortor eget sodales.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9E359-DCC7-4CE3-AE45-6DCECE27E012}"/>
              </a:ext>
            </a:extLst>
          </p:cNvPr>
          <p:cNvSpPr txBox="1"/>
          <p:nvPr/>
        </p:nvSpPr>
        <p:spPr>
          <a:xfrm>
            <a:off x="6400800" y="214604"/>
            <a:ext cx="5359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Provide a summary of what you will cover and any reference materials you are providing to participants. Delete these instructions upon completion.</a:t>
            </a:r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BD1D2A5-557A-446D-8F6A-D259922A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26" y="432000"/>
            <a:ext cx="11031873" cy="432000"/>
          </a:xfrm>
        </p:spPr>
        <p:txBody>
          <a:bodyPr/>
          <a:lstStyle/>
          <a:p>
            <a:r>
              <a:rPr lang="en-US" dirty="0"/>
              <a:t>Time to submit your presentation!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7C7335-2DD5-45F8-B5A7-33A159E4D58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noProof="0" smtClean="0"/>
              <a:pPr>
                <a:spcAft>
                  <a:spcPts val="600"/>
                </a:spcAft>
              </a:pPr>
              <a:t>20</a:t>
            </a:fld>
            <a:endParaRPr lang="en-US" noProof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9B0A128B-37DE-4AFA-BF8D-D363E8223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r>
              <a:rPr lang="en-US" sz="2000" dirty="0"/>
              <a:t>Please submit this document in PowerPoint form</a:t>
            </a:r>
          </a:p>
          <a:p>
            <a:r>
              <a:rPr lang="en-US" sz="2000" dirty="0"/>
              <a:t>We’ll validate formatting and PDF before loading to your locked content speaker page</a:t>
            </a:r>
          </a:p>
          <a:p>
            <a:r>
              <a:rPr lang="en-US" sz="2000" b="1" dirty="0"/>
              <a:t>To upload your presentation:</a:t>
            </a:r>
          </a:p>
          <a:p>
            <a:pPr lvl="1"/>
            <a:r>
              <a:rPr lang="en-US" sz="1800" dirty="0"/>
              <a:t>Go to the original google form submission email confirmation</a:t>
            </a:r>
          </a:p>
          <a:p>
            <a:pPr lvl="1"/>
            <a:r>
              <a:rPr lang="en-US" sz="1800" dirty="0"/>
              <a:t>Click the EDIT RESPONSE link</a:t>
            </a:r>
          </a:p>
          <a:p>
            <a:pPr lvl="1"/>
            <a:r>
              <a:rPr lang="en-US" sz="1800" dirty="0"/>
              <a:t>Submit your presentation</a:t>
            </a:r>
          </a:p>
          <a:p>
            <a:pPr lvl="1"/>
            <a:r>
              <a:rPr lang="en-US" sz="1800" dirty="0"/>
              <a:t>Add any reference material, templates, guides, or additional supporting resources</a:t>
            </a:r>
          </a:p>
          <a:p>
            <a:r>
              <a:rPr lang="en-US" sz="2000" dirty="0"/>
              <a:t>We’ll grab your content and load it to your special speaker page</a:t>
            </a:r>
          </a:p>
          <a:p>
            <a:r>
              <a:rPr lang="en-US" sz="2000" dirty="0"/>
              <a:t>THANK YOU!!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7AFA3BB-82E3-421C-996F-B94B5F1CF9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740127" y="2496292"/>
            <a:ext cx="5448115" cy="2191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006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DBB52A9-3D78-4E2A-9E94-128981A353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577516"/>
            <a:ext cx="5472000" cy="5090596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Name and Title</a:t>
            </a:r>
          </a:p>
          <a:p>
            <a:r>
              <a:rPr lang="en-US" sz="2800" dirty="0"/>
              <a:t>Please enter bio information here.</a:t>
            </a:r>
          </a:p>
          <a:p>
            <a:r>
              <a:rPr lang="en-US" sz="2800" dirty="0"/>
              <a:t>In bullet form so it’s readable.</a:t>
            </a:r>
          </a:p>
          <a:p>
            <a:r>
              <a:rPr lang="en-US" sz="2800" dirty="0"/>
              <a:t>Thanks!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202A40-242C-4720-B1BB-BACF2C03B12B}"/>
              </a:ext>
            </a:extLst>
          </p:cNvPr>
          <p:cNvGrpSpPr/>
          <p:nvPr/>
        </p:nvGrpSpPr>
        <p:grpSpPr>
          <a:xfrm>
            <a:off x="7759818" y="5381651"/>
            <a:ext cx="4432182" cy="961999"/>
            <a:chOff x="7759818" y="5381651"/>
            <a:chExt cx="4432182" cy="9619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FA08948-2B6F-46B1-9D2D-8D7B2B3FB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780588" y="5381651"/>
              <a:ext cx="2411412" cy="2284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28" name="Title 2">
              <a:extLst>
                <a:ext uri="{FF2B5EF4-FFF2-40B4-BE49-F238E27FC236}">
                  <a16:creationId xmlns:a16="http://schemas.microsoft.com/office/drawing/2014/main" id="{0451863D-234C-4719-BB22-EADF2B51CCAA}"/>
                </a:ext>
              </a:extLst>
            </p:cNvPr>
            <p:cNvSpPr txBox="1">
              <a:spLocks/>
            </p:cNvSpPr>
            <p:nvPr/>
          </p:nvSpPr>
          <p:spPr>
            <a:xfrm>
              <a:off x="7759818" y="5610120"/>
              <a:ext cx="4432182" cy="733530"/>
            </a:xfrm>
            <a:prstGeom prst="rect">
              <a:avLst/>
            </a:prstGeom>
            <a:gradFill flip="none" rotWithShape="1">
              <a:gsLst>
                <a:gs pos="0">
                  <a:srgbClr val="E2DDFB">
                    <a:shade val="30000"/>
                    <a:satMod val="115000"/>
                  </a:srgbClr>
                </a:gs>
                <a:gs pos="50000">
                  <a:srgbClr val="E2DDFB">
                    <a:shade val="67500"/>
                    <a:satMod val="115000"/>
                  </a:srgbClr>
                </a:gs>
                <a:gs pos="100000">
                  <a:srgbClr val="E2DDFB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txBody>
            <a:bodyPr vert="horz" lIns="180000" tIns="180000" rIns="180000" bIns="180000" rtlCol="0" anchor="ctr">
              <a:noAutofit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 spc="-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latin typeface="+mn-lt"/>
                </a:rPr>
                <a:t>About Our Expert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E1DF51-CE79-4783-B1FB-D11BC63ABD3B}"/>
              </a:ext>
            </a:extLst>
          </p:cNvPr>
          <p:cNvSpPr txBox="1"/>
          <p:nvPr/>
        </p:nvSpPr>
        <p:spPr>
          <a:xfrm>
            <a:off x="740127" y="432000"/>
            <a:ext cx="11019872" cy="976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0" tIns="0" rIns="0" bIns="0" numCol="1" spcCol="3810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15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Create your content on the next slides</a:t>
            </a:r>
            <a:endParaRPr lang="en-US" sz="3600" b="1" kern="1200" spc="-15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5F4EBE6-A042-49B1-B7EA-E5F7D64BDAE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334677ED-C016-4108-A45A-39DA344398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372672"/>
              </p:ext>
            </p:extLst>
          </p:nvPr>
        </p:nvGraphicFramePr>
        <p:xfrm>
          <a:off x="740128" y="1008000"/>
          <a:ext cx="11019872" cy="518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756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Divider Option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95D26C8C-BC18-4573-844D-CEB51F6E4F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5" b="175"/>
          <a:stretch>
            <a:fillRect/>
          </a:stretch>
        </p:blipFill>
        <p:spPr>
          <a:xfrm>
            <a:off x="2399508" y="-1"/>
            <a:ext cx="9780588" cy="63713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4903599" cy="1958400"/>
          </a:xfrm>
        </p:spPr>
        <p:txBody>
          <a:bodyPr/>
          <a:lstStyle/>
          <a:p>
            <a:r>
              <a:rPr lang="en-US" dirty="0"/>
              <a:t>Section Divider Option 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4902200" cy="1100565"/>
          </a:xfrm>
        </p:spPr>
        <p:txBody>
          <a:bodyPr/>
          <a:lstStyle/>
          <a:p>
            <a:r>
              <a:rPr lang="en-US" dirty="0"/>
              <a:t>Lorem ipsum dolor sit amet, consectetur adipiscing elit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170775" y="0"/>
            <a:ext cx="9439038" cy="63713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Divider Option 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01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Woman on laptop smiling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4903599" cy="1958400"/>
          </a:xfrm>
        </p:spPr>
        <p:txBody>
          <a:bodyPr/>
          <a:lstStyle/>
          <a:p>
            <a:r>
              <a:rPr lang="en-US" dirty="0"/>
              <a:t>Section Divider Option 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4902200" cy="1100565"/>
          </a:xfrm>
        </p:spPr>
        <p:txBody>
          <a:bodyPr/>
          <a:lstStyle/>
          <a:p>
            <a:r>
              <a:rPr lang="en-US" dirty="0"/>
              <a:t>Lorem ipsum dolor sit amet, consectetur adipiscing elit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2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63" y="432000"/>
            <a:ext cx="10919636" cy="432000"/>
          </a:xfrm>
        </p:spPr>
        <p:txBody>
          <a:bodyPr/>
          <a:lstStyle/>
          <a:p>
            <a:r>
              <a:rPr lang="en-US" dirty="0"/>
              <a:t>Chart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1677" y="1008000"/>
            <a:ext cx="10919636" cy="360000"/>
          </a:xfrm>
        </p:spPr>
        <p:txBody>
          <a:bodyPr/>
          <a:lstStyle/>
          <a:p>
            <a:r>
              <a:rPr lang="en-US" dirty="0"/>
              <a:t>Lorem ipsum dolor sit amet, consectetur adipiscing elit. </a:t>
            </a:r>
          </a:p>
        </p:txBody>
      </p:sp>
      <p:graphicFrame>
        <p:nvGraphicFramePr>
          <p:cNvPr id="4" name="Chart 3" title="Gross Revenue Placeholder Chart">
            <a:extLst>
              <a:ext uri="{FF2B5EF4-FFF2-40B4-BE49-F238E27FC236}">
                <a16:creationId xmlns:a16="http://schemas.microsoft.com/office/drawing/2014/main" id="{FFE8AFAB-AE1F-4453-8C1B-70D2EF9B1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51506"/>
              </p:ext>
            </p:extLst>
          </p:nvPr>
        </p:nvGraphicFramePr>
        <p:xfrm>
          <a:off x="851677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 title="Gross Revenue Placeholder Chart">
            <a:extLst>
              <a:ext uri="{FF2B5EF4-FFF2-40B4-BE49-F238E27FC236}">
                <a16:creationId xmlns:a16="http://schemas.microsoft.com/office/drawing/2014/main" id="{9BEBE5AF-1D10-425C-8F3C-2236E52E6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4152930"/>
              </p:ext>
            </p:extLst>
          </p:nvPr>
        </p:nvGraphicFramePr>
        <p:xfrm>
          <a:off x="4561699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 title="Gross Revenue Placeholder Chart">
            <a:extLst>
              <a:ext uri="{FF2B5EF4-FFF2-40B4-BE49-F238E27FC236}">
                <a16:creationId xmlns:a16="http://schemas.microsoft.com/office/drawing/2014/main" id="{A8D5CDFF-2AF9-4CDE-BF8D-15F294BD5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506538"/>
              </p:ext>
            </p:extLst>
          </p:nvPr>
        </p:nvGraphicFramePr>
        <p:xfrm>
          <a:off x="83820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000000"/>
      </a:dk1>
      <a:lt1>
        <a:sysClr val="window" lastClr="FFFFFF"/>
      </a:lt1>
      <a:dk2>
        <a:srgbClr val="461A5B"/>
      </a:dk2>
      <a:lt2>
        <a:srgbClr val="D8D8D8"/>
      </a:lt2>
      <a:accent1>
        <a:srgbClr val="694284"/>
      </a:accent1>
      <a:accent2>
        <a:srgbClr val="461A5B"/>
      </a:accent2>
      <a:accent3>
        <a:srgbClr val="7030A0"/>
      </a:accent3>
      <a:accent4>
        <a:srgbClr val="A5A5A5"/>
      </a:accent4>
      <a:accent5>
        <a:srgbClr val="D8D8D8"/>
      </a:accent5>
      <a:accent6>
        <a:srgbClr val="7B7B7B"/>
      </a:accent6>
      <a:hlink>
        <a:srgbClr val="2998E3"/>
      </a:hlink>
      <a:folHlink>
        <a:srgbClr val="8C8C8C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3664C49B2D4A438642372C808199F0" ma:contentTypeVersion="11" ma:contentTypeDescription="Create a new document." ma:contentTypeScope="" ma:versionID="7ac6b908440fe299c78ee67bd33f3b85">
  <xsd:schema xmlns:xsd="http://www.w3.org/2001/XMLSchema" xmlns:xs="http://www.w3.org/2001/XMLSchema" xmlns:p="http://schemas.microsoft.com/office/2006/metadata/properties" xmlns:ns2="5a89d3ba-fea0-45ef-ba8d-06cc567abab2" xmlns:ns3="98838699-4e4f-4dc2-88af-3a0cb934f81d" targetNamespace="http://schemas.microsoft.com/office/2006/metadata/properties" ma:root="true" ma:fieldsID="aadb395e52910adf1e1002b3749c9152" ns2:_="" ns3:_="">
    <xsd:import namespace="5a89d3ba-fea0-45ef-ba8d-06cc567abab2"/>
    <xsd:import namespace="98838699-4e4f-4dc2-88af-3a0cb934f81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9d3ba-fea0-45ef-ba8d-06cc567aba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838699-4e4f-4dc2-88af-3a0cb934f8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90D0D0-7C1D-47FF-A2F0-9937AA567A3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8838699-4e4f-4dc2-88af-3a0cb934f81d"/>
    <ds:schemaRef ds:uri="http://purl.org/dc/terms/"/>
    <ds:schemaRef ds:uri="5a89d3ba-fea0-45ef-ba8d-06cc567abab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F3119F7-91F6-4B58-AC26-C432A851E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9d3ba-fea0-45ef-ba8d-06cc567abab2"/>
    <ds:schemaRef ds:uri="98838699-4e4f-4dc2-88af-3a0cb934f8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Widescreen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Candara</vt:lpstr>
      <vt:lpstr>Corbel</vt:lpstr>
      <vt:lpstr>Times New Roman</vt:lpstr>
      <vt:lpstr>Office Theme</vt:lpstr>
      <vt:lpstr>PMO IMPACT SUMMIT</vt:lpstr>
      <vt:lpstr>Grab Your Notepad</vt:lpstr>
      <vt:lpstr>PowerPoint Presentation</vt:lpstr>
      <vt:lpstr>PowerPoint Presentation</vt:lpstr>
      <vt:lpstr>Section Divider Option 1</vt:lpstr>
      <vt:lpstr>Section Divider Option 2</vt:lpstr>
      <vt:lpstr>Section Divider Option 3</vt:lpstr>
      <vt:lpstr>Section Divider Option 4</vt:lpstr>
      <vt:lpstr>Chart Options</vt:lpstr>
      <vt:lpstr>Table</vt:lpstr>
      <vt:lpstr>Large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Time to submit your presentation!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2019-07-02T02:34:11Z</dcterms:created>
  <dcterms:modified xsi:type="dcterms:W3CDTF">2019-07-02T02:48:17Z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0x010100C63664C49B2D4A438642372C808199F0</vt:lpwstr>
  </property>
</Properties>
</file>